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5" r:id="rId1"/>
  </p:sldMasterIdLst>
  <p:sldIdLst>
    <p:sldId id="256" r:id="rId2"/>
    <p:sldId id="260" r:id="rId3"/>
    <p:sldId id="263" r:id="rId4"/>
    <p:sldId id="264" r:id="rId5"/>
    <p:sldId id="262" r:id="rId6"/>
    <p:sldId id="261" r:id="rId7"/>
    <p:sldId id="257" r:id="rId8"/>
    <p:sldId id="258" r:id="rId9"/>
    <p:sldId id="265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8C4A0-C5B3-4BDD-B90E-BAE11BBCD9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C6542C-6321-42BA-A196-785C2CCA4A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BAB302-79F2-4412-AA58-237BE4132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3/13/2018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758640-8740-4CB9-ADF8-666E47350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31857-C0FD-4BF0-B031-40794F014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10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F5713-3017-4FE1-9F5B-0835A8EBD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C22091-7B78-4790-96AF-FA62841526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D2F94-7530-4500-8501-7D8402F01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3/13/2018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3D84C-8552-41C5-AAAA-E3290D538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46273-9659-410B-B5C3-5AA7BF6FD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250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29905A-0D72-4617-ABBC-8506BDF12A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6CA614-845A-4A47-9F38-D9ECF0B5FB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B406F-1DF6-46B1-9E36-4802A1824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3/13/2018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B0597-B99C-4E10-B18F-F53A57D7F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0A3CC-43E0-4FF3-AD3E-D709469C6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804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B30AF-D554-41DE-89CA-FF349C930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932E8-D718-4637-BFAA-F34B27EA5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AE9F7-9D30-4159-85EE-9A3512EBF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3/13/2018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26568-6044-45B1-AA09-677FAF9C9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2CC26-3777-4C8F-8209-978937796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153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EC10E-4D27-431A-B24E-7099003F4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36E43F-503B-41F3-A968-39DEE5CA1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AFDBA-D619-43E4-A6CE-A09B18F8D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3/13/2018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37D56-92F1-4585-BF4B-35581A31C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5B4F0-0899-425F-ADB5-0B504DCF6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192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E2ADC-B4E6-4B50-81C8-CA1378E88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BE1DD-DB62-4700-89BA-E025565DE0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11FC7B-E409-4EFA-9D68-2D403C8FB0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FD1D83-6911-4ED7-A90D-EAC04C248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3/13/2018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652F0D-BFA3-48FD-B42A-4A00AD6D4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74EED9-893E-40BA-9683-BB11F5721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7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222A7-7244-4D36-96CC-B3448D0D9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C627D7-D2F5-4698-8D01-D3BA4A3512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59F9CB-A17F-4DE0-833D-08F141D268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0A32A6-390D-48E1-83CC-D2AD9C09E5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4BC2CE-3ECA-4403-A6F3-3C1C10168C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4D076A-1C5E-4FB0-A44D-5B9279C15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3/13/2018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81F1A9-202B-488F-8F65-CB48915E5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C71006-E085-4698-BFDD-36911C2A4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70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221D8-65EE-4698-AF2E-672D25927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61E62B-6D25-4B93-8B91-A683F7511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3/13/2018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8186BF-00BB-41DC-A492-16C351BAF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4ED1B9-DCF1-419C-A05F-A3304ED15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123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176227-398D-4433-BB05-6A6DDB4CD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3/13/2018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683FAC-0845-46D1-B175-BAC3D683B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BD9009-F8AB-464E-B765-9592DA3E3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819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B1789-8B6A-45AA-AC88-773442F35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F0ACA-2E5A-4746-AC6E-899FD15CA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309D0E-322F-4B1E-910D-8110F52ED1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2BC52-59F3-4558-ABC5-B3EB9E0B0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3/13/2018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594861-F030-4D92-BAB9-1A38F688D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BBAA50-FA77-4292-9F49-75BC37182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407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3614E-178F-49BA-B827-9D945E970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5B7AE9-2669-4165-84E2-C3578D74CE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E64EA8-058F-4859-8055-D3AF529CCC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E08C9-C7F0-44BE-8364-11D42C120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3/13/2018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A31928-96E9-47C7-A090-CACC164E2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3F46FB-E7E1-4962-B222-6BEB36895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499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BE7B5A-353E-4CE8-BD2A-E9755A90E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B38293-BCD3-4B2A-BCC4-03352BBE2F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D9AC9-EDBD-4400-9A3A-F94F35DC9D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3/13/2018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20726-56D7-4A77-BD17-C08EB02D3B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7EF3A6-FD70-49C6-AA51-77D7782E1B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567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24728-623E-454C-B532-9A338746FA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Radioactive Decay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53AF4F-3948-4FEA-849A-14A3A0893D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1607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A9B64-F7CF-4BB2-BE07-63A2DB8C0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Gamma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CBEEE0-FFDB-489E-8D5B-BE785DB2276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AU" dirty="0"/>
                  <a:t>Gamma decay often occurs after alpha or beta decay, where the daughter nucleus is left in an </a:t>
                </a:r>
                <a:r>
                  <a:rPr lang="en-AU" b="1" dirty="0"/>
                  <a:t>excited</a:t>
                </a:r>
                <a:r>
                  <a:rPr lang="en-AU" dirty="0"/>
                  <a:t> state.</a:t>
                </a:r>
              </a:p>
              <a:p>
                <a:pPr marL="0" indent="0">
                  <a:buNone/>
                </a:pPr>
                <a:endParaRPr lang="en-AU" dirty="0"/>
              </a:p>
              <a:p>
                <a:pPr marL="0" indent="0">
                  <a:buNone/>
                </a:pPr>
                <a:r>
                  <a:rPr lang="en-AU" dirty="0"/>
                  <a:t>This nucleus then decays to a lower energy state, by emitting a photon, or gamma ray.</a:t>
                </a:r>
              </a:p>
              <a:p>
                <a:pPr marL="0" indent="0">
                  <a:buNone/>
                </a:pPr>
                <a:endParaRPr lang="en-AU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A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A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A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A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en-AU" dirty="0"/>
              </a:p>
              <a:p>
                <a:pPr marL="0" indent="0">
                  <a:buNone/>
                </a:pPr>
                <a:endParaRPr lang="en-AU" dirty="0"/>
              </a:p>
              <a:p>
                <a:pPr marL="0" indent="0">
                  <a:buNone/>
                </a:pPr>
                <a:r>
                  <a:rPr lang="en-AU" dirty="0"/>
                  <a:t>Gamma is electromagnetic radiation, meaning it </a:t>
                </a:r>
                <a:r>
                  <a:rPr lang="en-AU"/>
                  <a:t>is massless.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CBEEE0-FFDB-489E-8D5B-BE785DB2276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 r="-1101" b="-14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8817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38C44-3F26-4C2A-9B85-B5EA73121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Radioactive decay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B39CA-B6F9-4763-A59A-08B7E2E24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Atoms are called </a:t>
            </a:r>
            <a:r>
              <a:rPr lang="en-AU" b="1" dirty="0"/>
              <a:t>radioactive </a:t>
            </a:r>
            <a:r>
              <a:rPr lang="en-AU" dirty="0"/>
              <a:t>if their nucleus is </a:t>
            </a:r>
            <a:r>
              <a:rPr lang="en-AU" b="1" dirty="0"/>
              <a:t>unstable.</a:t>
            </a:r>
          </a:p>
          <a:p>
            <a:pPr marL="0" indent="0">
              <a:buNone/>
            </a:pPr>
            <a:endParaRPr lang="en-AU" b="1" dirty="0"/>
          </a:p>
          <a:p>
            <a:pPr marL="0" indent="0">
              <a:buNone/>
            </a:pPr>
            <a:r>
              <a:rPr lang="en-AU" dirty="0"/>
              <a:t>As protons are all positively charged, according to Coulombs law, they should repel each other and fly apart.  This does not happen.</a:t>
            </a:r>
          </a:p>
          <a:p>
            <a:pPr marL="0" indent="0">
              <a:buNone/>
            </a:pPr>
            <a:r>
              <a:rPr lang="en-AU" dirty="0"/>
              <a:t>The </a:t>
            </a:r>
            <a:r>
              <a:rPr lang="en-AU" b="1" dirty="0"/>
              <a:t>strong nuclear force</a:t>
            </a:r>
            <a:r>
              <a:rPr lang="en-AU" dirty="0"/>
              <a:t> holds the nucleus of an atom together, and is an attractive force over small distances.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49879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8232B-B51D-4F1A-A325-7400B1C96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Strong force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AD1B7-8F96-4553-A93E-DBE859ADC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the force was only attractive then it would pull the protons and neutrons together to an ever decreasing small volume of space. </a:t>
            </a:r>
          </a:p>
          <a:p>
            <a:pPr marL="0" indent="0">
              <a:buNone/>
            </a:pPr>
            <a:r>
              <a:rPr lang="en-US" dirty="0"/>
              <a:t>We know this not to be the case as each nucleus contains a distinct number of protons and neutrons which retain their identity. </a:t>
            </a:r>
          </a:p>
          <a:p>
            <a:pPr marL="0" indent="0">
              <a:buNone/>
            </a:pPr>
            <a:r>
              <a:rPr lang="en-US" dirty="0"/>
              <a:t>The more protons and neutrons, the bigger the nucleus and thus the separation between the protons and neutrons in a nucleus must be a fixed distance. </a:t>
            </a:r>
          </a:p>
          <a:p>
            <a:pPr marL="0" indent="0">
              <a:buNone/>
            </a:pPr>
            <a:r>
              <a:rPr lang="en-US" dirty="0"/>
              <a:t>This means the strong nuclear force must be repulsive at a very small range as well as being attractive over a slightly larger distance.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8901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0BF73-CBE8-4B36-8335-4A5E4F042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Unstable nucleus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5BD3B-633A-40F1-A2EC-24AAEE1F6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If the repulsive forces within a nuclei are larger than the attractive forces, the nucleus will break apart.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These nuclei where the forces are unbalanced are known as </a:t>
            </a:r>
            <a:r>
              <a:rPr lang="en-AU" b="1" dirty="0"/>
              <a:t>unstable</a:t>
            </a:r>
            <a:r>
              <a:rPr lang="en-A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4238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5BC94-2F9B-41F8-B711-A52C9D44D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6" name="Content Placeholder 5" descr="Related image">
            <a:extLst>
              <a:ext uri="{FF2B5EF4-FFF2-40B4-BE49-F238E27FC236}">
                <a16:creationId xmlns:a16="http://schemas.microsoft.com/office/drawing/2014/main" id="{5CE4A1DE-591E-46FB-B285-0A4D5663BAA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640" y="71120"/>
            <a:ext cx="6268720" cy="67157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5479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2AC6E-E20F-4942-91E9-5CE703431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2A336-67E4-49C0-AB94-51F88A473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Radioactive atoms can emit α or </a:t>
            </a:r>
            <a:r>
              <a:rPr lang="el-GR" dirty="0"/>
              <a:t>β</a:t>
            </a:r>
            <a:r>
              <a:rPr lang="en-AU" dirty="0"/>
              <a:t> particles that have mass, or massless </a:t>
            </a:r>
            <a:r>
              <a:rPr lang="el-GR" dirty="0"/>
              <a:t>γ</a:t>
            </a:r>
            <a:r>
              <a:rPr lang="en-AU" dirty="0"/>
              <a:t> rays.</a:t>
            </a:r>
          </a:p>
          <a:p>
            <a:pPr marL="0" indent="0">
              <a:buNone/>
            </a:pPr>
            <a:r>
              <a:rPr lang="en-AU" dirty="0"/>
              <a:t>As a result of </a:t>
            </a:r>
            <a:r>
              <a:rPr lang="el-GR" dirty="0"/>
              <a:t>α</a:t>
            </a:r>
            <a:r>
              <a:rPr lang="en-AU" dirty="0"/>
              <a:t> or </a:t>
            </a:r>
            <a:r>
              <a:rPr lang="el-GR" dirty="0"/>
              <a:t>β</a:t>
            </a:r>
            <a:r>
              <a:rPr lang="en-AU" dirty="0"/>
              <a:t> emission, the radioactive element turns into an atom of a different chemical element.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95891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29F9D-9890-4C5E-9009-688F134DC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Alpha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DA0973C-1FAE-4398-BC47-7C045002C18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AU" dirty="0"/>
                  <a:t>An alpha particle is a positively charged Helium nucleus, which contains two protons and two neutrons.</a:t>
                </a:r>
              </a:p>
              <a:p>
                <a:pPr marL="0" indent="0">
                  <a:buNone/>
                </a:pPr>
                <a:r>
                  <a:rPr lang="en-AU" dirty="0"/>
                  <a:t>It does not have any electrons, and so has a +2 charge.</a:t>
                </a:r>
              </a:p>
              <a:p>
                <a:pPr marL="0" indent="0">
                  <a:buNone/>
                </a:pPr>
                <a:endParaRPr lang="en-AU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AU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  <m:sup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p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sPre>
                      <m:r>
                        <a:rPr lang="en-A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Pre>
                        <m:sPrePr>
                          <m:ctrlPr>
                            <a:rPr lang="en-A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A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  <m:r>
                            <a:rPr lang="en-A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sub>
                        <m:sup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sup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sPre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+</m:t>
                      </m:r>
                      <m:sPre>
                        <m:sPre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A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sPre>
                    </m:oMath>
                  </m:oMathPara>
                </a14:m>
                <a:endParaRPr lang="en-AU" dirty="0"/>
              </a:p>
              <a:p>
                <a:pPr marL="0" indent="0">
                  <a:buNone/>
                </a:pPr>
                <a:endParaRPr lang="en-AU" dirty="0"/>
              </a:p>
              <a:p>
                <a:pPr marL="0" indent="0">
                  <a:buNone/>
                </a:pPr>
                <a:r>
                  <a:rPr lang="en-AU" dirty="0"/>
                  <a:t>The mass numbers balance and the atomic numbers balance.</a:t>
                </a:r>
              </a:p>
              <a:p>
                <a:pPr marL="0" indent="0">
                  <a:buNone/>
                </a:pPr>
                <a:r>
                  <a:rPr lang="en-AU" dirty="0"/>
                  <a:t>This </a:t>
                </a:r>
                <a:r>
                  <a:rPr lang="en-AU" b="1" dirty="0"/>
                  <a:t>nuclear equation </a:t>
                </a:r>
                <a:r>
                  <a:rPr lang="en-AU" dirty="0"/>
                  <a:t>differs from a chemical equation in that both sides do not have the same atoms.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DA0973C-1FAE-4398-BC47-7C045002C18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 r="-1681" b="-2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9707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B4563-C423-4041-9114-E6E90D697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Beta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82BB0D-3244-475E-BEB4-329D2E01A11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AU" dirty="0"/>
                  <a:t>There are two forms of beta decay; electron emission and positron emission.  A positron is an anti-electron.  It has the same charge as a proton, but the size and mass of an electron.</a:t>
                </a:r>
              </a:p>
              <a:p>
                <a:pPr marL="0" indent="0">
                  <a:buNone/>
                </a:pPr>
                <a:endParaRPr lang="en-AU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AU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AU" dirty="0"/>
              </a:p>
              <a:p>
                <a:pPr marL="0" indent="0">
                  <a:buNone/>
                </a:pPr>
                <a:endParaRPr lang="en-AU" dirty="0"/>
              </a:p>
              <a:p>
                <a:pPr marL="0" indent="0">
                  <a:buNone/>
                </a:pPr>
                <a:r>
                  <a:rPr lang="en-AU" dirty="0"/>
                  <a:t>In beta decay, an uncharged and almost undetectable antineutrino or neutrino is also released.</a:t>
                </a:r>
              </a:p>
              <a:p>
                <a:pPr marL="0" indent="0">
                  <a:buNone/>
                </a:pPr>
                <a:endParaRPr lang="en-AU" dirty="0"/>
              </a:p>
              <a:p>
                <a:pPr marL="0" indent="0">
                  <a:buNone/>
                </a:pP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82BB0D-3244-475E-BEB4-329D2E01A1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4980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4E6E5-9137-476C-A65C-486B14BE0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B5C547D-3239-400B-B751-1EF4BD2B82C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AU" b="1" dirty="0"/>
                  <a:t>Electron emission or </a:t>
                </a:r>
                <a:r>
                  <a:rPr lang="el-GR" b="1" dirty="0"/>
                  <a:t>β</a:t>
                </a:r>
                <a:r>
                  <a:rPr lang="en-AU" b="1" dirty="0"/>
                  <a:t>- decay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AU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  <m:sup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p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sPre>
                      <m:r>
                        <a:rPr lang="en-A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Pre>
                        <m:sPrePr>
                          <m:ctrlPr>
                            <a:rPr lang="en-AU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  <m:sup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p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sPre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en-AU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A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𝜐</m:t>
                          </m:r>
                        </m:e>
                      </m:acc>
                    </m:oMath>
                  </m:oMathPara>
                </a14:m>
                <a:endParaRPr lang="en-AU" dirty="0"/>
              </a:p>
              <a:p>
                <a:pPr marL="0" indent="0">
                  <a:buNone/>
                </a:pPr>
                <a:r>
                  <a:rPr lang="en-AU" dirty="0"/>
                  <a:t>This decay can be modelled as; a neutron changes to a proton, releasing beta emission and an antineutrino</a:t>
                </a:r>
              </a:p>
              <a:p>
                <a:pPr marL="0" indent="0">
                  <a:buNone/>
                </a:pPr>
                <a:endParaRPr lang="en-AU" dirty="0"/>
              </a:p>
              <a:p>
                <a:pPr marL="0" indent="0">
                  <a:buNone/>
                </a:pPr>
                <a:r>
                  <a:rPr lang="en-AU" b="1" dirty="0"/>
                  <a:t>Positron emission or </a:t>
                </a:r>
                <a:r>
                  <a:rPr lang="el-GR" b="1" dirty="0"/>
                  <a:t>β</a:t>
                </a:r>
                <a:r>
                  <a:rPr lang="en-AU" b="1" dirty="0"/>
                  <a:t>+ decay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AU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  <m:sup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p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sPre>
                      <m:r>
                        <a:rPr lang="en-A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Pre>
                        <m:sPrePr>
                          <m:ctrlPr>
                            <a:rPr lang="en-AU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p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sPre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AU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p>
                          <m:r>
                            <a:rPr lang="en-A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</a:rPr>
                        <m:t>ν</m:t>
                      </m:r>
                    </m:oMath>
                  </m:oMathPara>
                </a14:m>
                <a:endParaRPr lang="en-AU" dirty="0"/>
              </a:p>
              <a:p>
                <a:pPr marL="0" indent="0">
                  <a:buNone/>
                </a:pPr>
                <a:r>
                  <a:rPr lang="en-AU" dirty="0"/>
                  <a:t>This decay can be modelled as; a proton changing to a neutron, releasing a positron and a neutrino.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B5C547D-3239-400B-B751-1EF4BD2B82C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9472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1889</TotalTime>
  <Words>487</Words>
  <Application>Microsoft Office PowerPoint</Application>
  <PresentationFormat>Widescreen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Office Theme</vt:lpstr>
      <vt:lpstr>Radioactive Decay</vt:lpstr>
      <vt:lpstr>Radioactive decay</vt:lpstr>
      <vt:lpstr>Strong force continued</vt:lpstr>
      <vt:lpstr>Unstable nucleus</vt:lpstr>
      <vt:lpstr>PowerPoint Presentation</vt:lpstr>
      <vt:lpstr>PowerPoint Presentation</vt:lpstr>
      <vt:lpstr>Alpha</vt:lpstr>
      <vt:lpstr>Beta</vt:lpstr>
      <vt:lpstr>PowerPoint Presentation</vt:lpstr>
      <vt:lpstr>Gamma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Nuclear model of the atom</dc:title>
  <dc:creator>MALACARI Jared [John Curtin College of th Arts]</dc:creator>
  <cp:lastModifiedBy>MALACARI Jared [John Curtin College of th Arts]</cp:lastModifiedBy>
  <cp:revision>11</cp:revision>
  <dcterms:created xsi:type="dcterms:W3CDTF">2018-03-11T05:35:32Z</dcterms:created>
  <dcterms:modified xsi:type="dcterms:W3CDTF">2018-03-13T01:21:25Z</dcterms:modified>
</cp:coreProperties>
</file>